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63" r:id="rId6"/>
    <p:sldId id="260" r:id="rId7"/>
    <p:sldId id="261" r:id="rId8"/>
    <p:sldId id="266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8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4D2A-0182-4703-B228-1C2CB6BE3C47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AAE6-3652-48C4-B750-036CFA967B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053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4D2A-0182-4703-B228-1C2CB6BE3C47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AAE6-3652-48C4-B750-036CFA967B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212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4D2A-0182-4703-B228-1C2CB6BE3C47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AAE6-3652-48C4-B750-036CFA967B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59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4D2A-0182-4703-B228-1C2CB6BE3C47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AAE6-3652-48C4-B750-036CFA967B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140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4D2A-0182-4703-B228-1C2CB6BE3C47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AAE6-3652-48C4-B750-036CFA967B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24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4D2A-0182-4703-B228-1C2CB6BE3C47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AAE6-3652-48C4-B750-036CFA967B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1201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4D2A-0182-4703-B228-1C2CB6BE3C47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AAE6-3652-48C4-B750-036CFA967B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705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4D2A-0182-4703-B228-1C2CB6BE3C47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AAE6-3652-48C4-B750-036CFA967B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896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4D2A-0182-4703-B228-1C2CB6BE3C47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AAE6-3652-48C4-B750-036CFA967B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44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4D2A-0182-4703-B228-1C2CB6BE3C47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AAE6-3652-48C4-B750-036CFA967B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347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4D2A-0182-4703-B228-1C2CB6BE3C47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CAAE6-3652-48C4-B750-036CFA967B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3905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C4D2A-0182-4703-B228-1C2CB6BE3C47}" type="datetimeFigureOut">
              <a:rPr lang="de-DE" smtClean="0"/>
              <a:t>09.02.2018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CAAE6-3652-48C4-B750-036CFA967BF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511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Verkehrssituation an der Grundschule Baumschulenweg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- Aufnahmen vom 18. und 19. Januar 2018 -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335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447CCC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9461" y="484987"/>
            <a:ext cx="3396343" cy="6037209"/>
          </a:xfrm>
        </p:spPr>
      </p:pic>
      <p:sp>
        <p:nvSpPr>
          <p:cNvPr id="5" name="Textfeld 4"/>
          <p:cNvSpPr txBox="1"/>
          <p:nvPr/>
        </p:nvSpPr>
        <p:spPr>
          <a:xfrm>
            <a:off x="531845" y="2743200"/>
            <a:ext cx="4963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Kinder fahren ohne auf den durchfahrenden Verkehr zu achten, auf das „Kissen“.</a:t>
            </a:r>
          </a:p>
          <a:p>
            <a:endParaRPr lang="de-DE" dirty="0" smtClean="0"/>
          </a:p>
          <a:p>
            <a:r>
              <a:rPr lang="de-DE" i="1" dirty="0" smtClean="0"/>
              <a:t>Video abspielen durch Klick auf das Bild.</a:t>
            </a:r>
            <a:endParaRPr lang="de-DE" i="1" dirty="0"/>
          </a:p>
        </p:txBody>
      </p:sp>
    </p:spTree>
    <p:extLst>
      <p:ext uri="{BB962C8B-B14F-4D97-AF65-F5344CB8AC3E}">
        <p14:creationId xmlns:p14="http://schemas.microsoft.com/office/powerpoint/2010/main" val="6911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69168" y="2472612"/>
            <a:ext cx="4963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Auto begegnen sich auf dem „Kissen“.  </a:t>
            </a:r>
          </a:p>
          <a:p>
            <a:r>
              <a:rPr lang="de-DE" dirty="0" smtClean="0"/>
              <a:t>Um aneinander vorbei fahren zu können, müssen sie teilweise auf den Fußweg ausweichen.</a:t>
            </a:r>
          </a:p>
          <a:p>
            <a:r>
              <a:rPr lang="de-DE" dirty="0" smtClean="0"/>
              <a:t>Poller werden dabei immer wieder umgefahren.</a:t>
            </a:r>
          </a:p>
          <a:p>
            <a:endParaRPr lang="de-DE" dirty="0"/>
          </a:p>
          <a:p>
            <a:r>
              <a:rPr lang="de-DE" i="1" dirty="0" smtClean="0"/>
              <a:t>Video </a:t>
            </a:r>
            <a:r>
              <a:rPr lang="de-DE" i="1" dirty="0"/>
              <a:t>abspielen durch Klick auf das Bild</a:t>
            </a:r>
            <a:r>
              <a:rPr lang="de-DE" i="1" dirty="0" smtClean="0"/>
              <a:t>.</a:t>
            </a:r>
            <a:endParaRPr lang="de-DE" i="1" dirty="0"/>
          </a:p>
        </p:txBody>
      </p:sp>
      <p:pic>
        <p:nvPicPr>
          <p:cNvPr id="3" name="57293FF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7532" y="578498"/>
            <a:ext cx="3292248" cy="5852174"/>
          </a:xfrm>
        </p:spPr>
      </p:pic>
    </p:spTree>
    <p:extLst>
      <p:ext uri="{BB962C8B-B14F-4D97-AF65-F5344CB8AC3E}">
        <p14:creationId xmlns:p14="http://schemas.microsoft.com/office/powerpoint/2010/main" val="253479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363" y="2001414"/>
            <a:ext cx="4254760" cy="319107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4" r="18147"/>
          <a:stretch/>
        </p:blipFill>
        <p:spPr>
          <a:xfrm>
            <a:off x="4814592" y="1469569"/>
            <a:ext cx="4002833" cy="425475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5" r="28305"/>
          <a:stretch/>
        </p:blipFill>
        <p:spPr>
          <a:xfrm>
            <a:off x="9573204" y="1471901"/>
            <a:ext cx="1698173" cy="425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54982" y="1520100"/>
            <a:ext cx="19314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Auto begegnen sich auf dem „Kissen“.  </a:t>
            </a:r>
          </a:p>
          <a:p>
            <a:r>
              <a:rPr lang="de-DE" dirty="0" smtClean="0"/>
              <a:t>Um aneinander vorbei fahren zu können, müssen sie teilweise auf den Fußweg ausweichen.</a:t>
            </a:r>
          </a:p>
          <a:p>
            <a:r>
              <a:rPr lang="de-DE" dirty="0" smtClean="0"/>
              <a:t>Die Poller werden dabei immer wieder umgefahren.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28" y="481918"/>
            <a:ext cx="3245447" cy="5769685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91" y="481918"/>
            <a:ext cx="4327264" cy="57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0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5983" y="1726163"/>
            <a:ext cx="33088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Autos halten auf dem Kissen, um Kinder aus- und  einsteigen zu lassen und verengen so weiter die Durchfahrt.</a:t>
            </a:r>
          </a:p>
          <a:p>
            <a:r>
              <a:rPr lang="de-DE" dirty="0" smtClean="0"/>
              <a:t>Oft wird an den Markierungen gehalten (roter Strich und „gelbe Füße“), die für die Kinder die sicheren Überwege kennzeichnen.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822" y="1419445"/>
            <a:ext cx="3263503" cy="4351338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4" y="1419445"/>
            <a:ext cx="3259105" cy="434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2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2515" y="783771"/>
            <a:ext cx="26032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Gehweg wird zum Ein- und Aussteigen genutzt, Kinder werden gezwungen über die Straße oder den Parkplatz auszuweichen</a:t>
            </a:r>
            <a:endParaRPr lang="de-DE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937" y="783771"/>
            <a:ext cx="6991869" cy="5243902"/>
          </a:xfrm>
        </p:spPr>
      </p:pic>
    </p:spTree>
    <p:extLst>
      <p:ext uri="{BB962C8B-B14F-4D97-AF65-F5344CB8AC3E}">
        <p14:creationId xmlns:p14="http://schemas.microsoft.com/office/powerpoint/2010/main" val="8778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22515" y="783771"/>
            <a:ext cx="260323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Lösungsvorschlag:</a:t>
            </a:r>
          </a:p>
          <a:p>
            <a:endParaRPr lang="de-DE" dirty="0"/>
          </a:p>
          <a:p>
            <a:r>
              <a:rPr lang="de-DE" dirty="0" smtClean="0"/>
              <a:t>Einrichtung einer Einbahnstraße zwischen Einfahrt zum kleinen Parkplatz von 1860 und Ausfahrt Hol-Ab-Parkplatz.</a:t>
            </a:r>
          </a:p>
          <a:p>
            <a:r>
              <a:rPr lang="de-DE" dirty="0" smtClean="0"/>
              <a:t>Einfahrende Autos in den Baumschulenweg aus Richtung H.-H-Meier-Allee verlassen den Baumschulenweg über den „Markt-“Parkplatz.</a:t>
            </a:r>
          </a:p>
          <a:p>
            <a:r>
              <a:rPr lang="de-DE" dirty="0" smtClean="0"/>
              <a:t>Vom Parkplatz von 1860 aus kann der Verkehr in beide Richtungen abbiegen. </a:t>
            </a:r>
          </a:p>
          <a:p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39" y="578497"/>
            <a:ext cx="5809147" cy="5878200"/>
          </a:xfrm>
        </p:spPr>
      </p:pic>
    </p:spTree>
    <p:extLst>
      <p:ext uri="{BB962C8B-B14F-4D97-AF65-F5344CB8AC3E}">
        <p14:creationId xmlns:p14="http://schemas.microsoft.com/office/powerpoint/2010/main" val="245933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218</Words>
  <Application>Microsoft Office PowerPoint</Application>
  <PresentationFormat>Benutzerdefiniert</PresentationFormat>
  <Paragraphs>21</Paragraphs>
  <Slides>8</Slides>
  <Notes>0</Notes>
  <HiddenSlides>0</HiddenSlides>
  <MMClips>2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9" baseType="lpstr">
      <vt:lpstr>Office</vt:lpstr>
      <vt:lpstr>Verkehrssituation an der Grundschule Baumschulenweg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MeViS Medical Solutions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Verkehrssituation an der Grundschule Baumschulenweg</dc:title>
  <dc:creator>Henke, Anna</dc:creator>
  <cp:lastModifiedBy>Feldmann, Irmgard (OA Schwachhausen/Vahr)</cp:lastModifiedBy>
  <cp:revision>5</cp:revision>
  <dcterms:created xsi:type="dcterms:W3CDTF">2018-01-28T15:21:38Z</dcterms:created>
  <dcterms:modified xsi:type="dcterms:W3CDTF">2018-02-09T13:26:46Z</dcterms:modified>
</cp:coreProperties>
</file>